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0691813" cy="7559675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6" roundtripDataSignature="AMtx7mhzt9Owd7NlAg/Jutw1IKhn85IMP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2141" y="6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customschemas.google.com/relationships/presentationmetadata" Target="metadata"/><Relationship Id="rId10" Type="http://schemas.openxmlformats.org/officeDocument/2006/relationships/tableStyles" Target="tableStyles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8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e de titr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9"/>
          <p:cNvSpPr txBox="1"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14"/>
              <a:buFont typeface="Calibri"/>
              <a:buNone/>
              <a:defRPr sz="6614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9"/>
          <p:cNvSpPr txBox="1"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sz="2646"/>
            </a:lvl1pPr>
            <a:lvl2pPr lvl="1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None/>
              <a:defRPr sz="2205"/>
            </a:lvl2pPr>
            <a:lvl3pPr lvl="2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sz="1984"/>
            </a:lvl3pPr>
            <a:lvl4pPr lvl="3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4pPr>
            <a:lvl5pPr lvl="4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5pPr>
            <a:lvl6pPr lvl="5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6pPr>
            <a:lvl7pPr lvl="6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7pPr>
            <a:lvl8pPr lvl="7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8pPr>
            <a:lvl9pPr lvl="8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9pPr>
          </a:lstStyle>
          <a:p>
            <a:endParaRPr/>
          </a:p>
        </p:txBody>
      </p:sp>
      <p:sp>
        <p:nvSpPr>
          <p:cNvPr id="14" name="Google Shape;14;p29"/>
          <p:cNvSpPr txBox="1">
            <a:spLocks noGrp="1"/>
          </p:cNvSpPr>
          <p:nvPr>
            <p:ph type="dt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9"/>
          <p:cNvSpPr txBox="1">
            <a:spLocks noGrp="1"/>
          </p:cNvSpPr>
          <p:nvPr>
            <p:ph type="ft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9"/>
          <p:cNvSpPr txBox="1">
            <a:spLocks noGrp="1"/>
          </p:cNvSpPr>
          <p:nvPr>
            <p:ph type="sldNum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texte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8"/>
          <p:cNvSpPr txBox="1"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38"/>
          <p:cNvSpPr txBox="1">
            <a:spLocks noGrp="1"/>
          </p:cNvSpPr>
          <p:nvPr>
            <p:ph type="body" idx="1"/>
          </p:nvPr>
        </p:nvSpPr>
        <p:spPr>
          <a:xfrm rot="5400000">
            <a:off x="2947634" y="-200158"/>
            <a:ext cx="4796544" cy="92216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38"/>
          <p:cNvSpPr txBox="1">
            <a:spLocks noGrp="1"/>
          </p:cNvSpPr>
          <p:nvPr>
            <p:ph type="dt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38"/>
          <p:cNvSpPr txBox="1">
            <a:spLocks noGrp="1"/>
          </p:cNvSpPr>
          <p:nvPr>
            <p:ph type="ft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38"/>
          <p:cNvSpPr txBox="1">
            <a:spLocks noGrp="1"/>
          </p:cNvSpPr>
          <p:nvPr>
            <p:ph type="sldNum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vertical et texte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9"/>
          <p:cNvSpPr txBox="1">
            <a:spLocks noGrp="1"/>
          </p:cNvSpPr>
          <p:nvPr>
            <p:ph type="title"/>
          </p:nvPr>
        </p:nvSpPr>
        <p:spPr>
          <a:xfrm rot="5400000">
            <a:off x="5600802" y="2453010"/>
            <a:ext cx="6406475" cy="23054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9"/>
          <p:cNvSpPr txBox="1">
            <a:spLocks noGrp="1"/>
          </p:cNvSpPr>
          <p:nvPr>
            <p:ph type="body" idx="1"/>
          </p:nvPr>
        </p:nvSpPr>
        <p:spPr>
          <a:xfrm rot="5400000">
            <a:off x="923135" y="214411"/>
            <a:ext cx="6406475" cy="67826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39"/>
          <p:cNvSpPr txBox="1">
            <a:spLocks noGrp="1"/>
          </p:cNvSpPr>
          <p:nvPr>
            <p:ph type="dt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39"/>
          <p:cNvSpPr txBox="1">
            <a:spLocks noGrp="1"/>
          </p:cNvSpPr>
          <p:nvPr>
            <p:ph type="ft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39"/>
          <p:cNvSpPr txBox="1">
            <a:spLocks noGrp="1"/>
          </p:cNvSpPr>
          <p:nvPr>
            <p:ph type="sldNum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contenu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0"/>
          <p:cNvSpPr txBox="1"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0"/>
          <p:cNvSpPr txBox="1"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0"/>
          <p:cNvSpPr txBox="1">
            <a:spLocks noGrp="1"/>
          </p:cNvSpPr>
          <p:nvPr>
            <p:ph type="dt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0"/>
          <p:cNvSpPr txBox="1">
            <a:spLocks noGrp="1"/>
          </p:cNvSpPr>
          <p:nvPr>
            <p:ph type="ft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0"/>
          <p:cNvSpPr txBox="1">
            <a:spLocks noGrp="1"/>
          </p:cNvSpPr>
          <p:nvPr>
            <p:ph type="sldNum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de section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1"/>
          <p:cNvSpPr txBox="1"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14"/>
              <a:buFont typeface="Calibri"/>
              <a:buNone/>
              <a:defRPr sz="6614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1"/>
          <p:cNvSpPr txBox="1"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sz="2646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2205"/>
              <a:buNone/>
              <a:defRPr sz="2205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984"/>
              <a:buNone/>
              <a:defRPr sz="1984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31"/>
          <p:cNvSpPr txBox="1">
            <a:spLocks noGrp="1"/>
          </p:cNvSpPr>
          <p:nvPr>
            <p:ph type="dt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31"/>
          <p:cNvSpPr txBox="1">
            <a:spLocks noGrp="1"/>
          </p:cNvSpPr>
          <p:nvPr>
            <p:ph type="ft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31"/>
          <p:cNvSpPr txBox="1">
            <a:spLocks noGrp="1"/>
          </p:cNvSpPr>
          <p:nvPr>
            <p:ph type="sldNum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ux contenus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2"/>
          <p:cNvSpPr txBox="1"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32"/>
          <p:cNvSpPr txBox="1">
            <a:spLocks noGrp="1"/>
          </p:cNvSpPr>
          <p:nvPr>
            <p:ph type="body" idx="1"/>
          </p:nvPr>
        </p:nvSpPr>
        <p:spPr>
          <a:xfrm>
            <a:off x="735062" y="2012414"/>
            <a:ext cx="4544021" cy="4796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32"/>
          <p:cNvSpPr txBox="1">
            <a:spLocks noGrp="1"/>
          </p:cNvSpPr>
          <p:nvPr>
            <p:ph type="body" idx="2"/>
          </p:nvPr>
        </p:nvSpPr>
        <p:spPr>
          <a:xfrm>
            <a:off x="5412730" y="2012414"/>
            <a:ext cx="4544021" cy="4796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32"/>
          <p:cNvSpPr txBox="1">
            <a:spLocks noGrp="1"/>
          </p:cNvSpPr>
          <p:nvPr>
            <p:ph type="dt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32"/>
          <p:cNvSpPr txBox="1">
            <a:spLocks noGrp="1"/>
          </p:cNvSpPr>
          <p:nvPr>
            <p:ph type="ft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32"/>
          <p:cNvSpPr txBox="1">
            <a:spLocks noGrp="1"/>
          </p:cNvSpPr>
          <p:nvPr>
            <p:ph type="sldNum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33"/>
          <p:cNvSpPr txBox="1"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33"/>
          <p:cNvSpPr txBox="1"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sz="2646" b="1"/>
            </a:lvl1pPr>
            <a:lvl2pPr marL="914400" lvl="1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None/>
              <a:defRPr sz="2205" b="1"/>
            </a:lvl2pPr>
            <a:lvl3pPr marL="1371600" lvl="2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sz="1984" b="1"/>
            </a:lvl3pPr>
            <a:lvl4pPr marL="1828800" lvl="3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 b="1"/>
            </a:lvl4pPr>
            <a:lvl5pPr marL="2286000" lvl="4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 b="1"/>
            </a:lvl5pPr>
            <a:lvl6pPr marL="2743200" lvl="5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 b="1"/>
            </a:lvl6pPr>
            <a:lvl7pPr marL="3200400" lvl="6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 b="1"/>
            </a:lvl7pPr>
            <a:lvl8pPr marL="3657600" lvl="7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 b="1"/>
            </a:lvl8pPr>
            <a:lvl9pPr marL="4114800" lvl="8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 b="1"/>
            </a:lvl9pPr>
          </a:lstStyle>
          <a:p>
            <a:endParaRPr/>
          </a:p>
        </p:txBody>
      </p:sp>
      <p:sp>
        <p:nvSpPr>
          <p:cNvPr id="39" name="Google Shape;39;p33"/>
          <p:cNvSpPr txBox="1">
            <a:spLocks noGrp="1"/>
          </p:cNvSpPr>
          <p:nvPr>
            <p:ph type="body" idx="2"/>
          </p:nvPr>
        </p:nvSpPr>
        <p:spPr>
          <a:xfrm>
            <a:off x="736456" y="2761381"/>
            <a:ext cx="4523137" cy="406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33"/>
          <p:cNvSpPr txBox="1">
            <a:spLocks noGrp="1"/>
          </p:cNvSpPr>
          <p:nvPr>
            <p:ph type="body" idx="3"/>
          </p:nvPr>
        </p:nvSpPr>
        <p:spPr>
          <a:xfrm>
            <a:off x="5412731" y="1853171"/>
            <a:ext cx="4545413" cy="908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sz="2646" b="1"/>
            </a:lvl1pPr>
            <a:lvl2pPr marL="914400" lvl="1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None/>
              <a:defRPr sz="2205" b="1"/>
            </a:lvl2pPr>
            <a:lvl3pPr marL="1371600" lvl="2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sz="1984" b="1"/>
            </a:lvl3pPr>
            <a:lvl4pPr marL="1828800" lvl="3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 b="1"/>
            </a:lvl4pPr>
            <a:lvl5pPr marL="2286000" lvl="4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 b="1"/>
            </a:lvl5pPr>
            <a:lvl6pPr marL="2743200" lvl="5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 b="1"/>
            </a:lvl6pPr>
            <a:lvl7pPr marL="3200400" lvl="6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 b="1"/>
            </a:lvl7pPr>
            <a:lvl8pPr marL="3657600" lvl="7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 b="1"/>
            </a:lvl8pPr>
            <a:lvl9pPr marL="4114800" lvl="8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 b="1"/>
            </a:lvl9pPr>
          </a:lstStyle>
          <a:p>
            <a:endParaRPr/>
          </a:p>
        </p:txBody>
      </p:sp>
      <p:sp>
        <p:nvSpPr>
          <p:cNvPr id="41" name="Google Shape;41;p33"/>
          <p:cNvSpPr txBox="1">
            <a:spLocks noGrp="1"/>
          </p:cNvSpPr>
          <p:nvPr>
            <p:ph type="body" idx="4"/>
          </p:nvPr>
        </p:nvSpPr>
        <p:spPr>
          <a:xfrm>
            <a:off x="5412731" y="2761381"/>
            <a:ext cx="4545413" cy="406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33"/>
          <p:cNvSpPr txBox="1">
            <a:spLocks noGrp="1"/>
          </p:cNvSpPr>
          <p:nvPr>
            <p:ph type="dt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33"/>
          <p:cNvSpPr txBox="1">
            <a:spLocks noGrp="1"/>
          </p:cNvSpPr>
          <p:nvPr>
            <p:ph type="ft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33"/>
          <p:cNvSpPr txBox="1">
            <a:spLocks noGrp="1"/>
          </p:cNvSpPr>
          <p:nvPr>
            <p:ph type="sldNum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seul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34"/>
          <p:cNvSpPr txBox="1"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34"/>
          <p:cNvSpPr txBox="1">
            <a:spLocks noGrp="1"/>
          </p:cNvSpPr>
          <p:nvPr>
            <p:ph type="dt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34"/>
          <p:cNvSpPr txBox="1">
            <a:spLocks noGrp="1"/>
          </p:cNvSpPr>
          <p:nvPr>
            <p:ph type="ft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34"/>
          <p:cNvSpPr txBox="1">
            <a:spLocks noGrp="1"/>
          </p:cNvSpPr>
          <p:nvPr>
            <p:ph type="sldNum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35"/>
          <p:cNvSpPr txBox="1">
            <a:spLocks noGrp="1"/>
          </p:cNvSpPr>
          <p:nvPr>
            <p:ph type="dt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35"/>
          <p:cNvSpPr txBox="1">
            <a:spLocks noGrp="1"/>
          </p:cNvSpPr>
          <p:nvPr>
            <p:ph type="ft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35"/>
          <p:cNvSpPr txBox="1">
            <a:spLocks noGrp="1"/>
          </p:cNvSpPr>
          <p:nvPr>
            <p:ph type="sldNum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 avec légende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6"/>
          <p:cNvSpPr txBox="1"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27"/>
              <a:buFont typeface="Calibri"/>
              <a:buNone/>
              <a:defRPr sz="3527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36"/>
          <p:cNvSpPr txBox="1">
            <a:spLocks noGrp="1"/>
          </p:cNvSpPr>
          <p:nvPr>
            <p:ph type="body" idx="1"/>
          </p:nvPr>
        </p:nvSpPr>
        <p:spPr>
          <a:xfrm>
            <a:off x="4545413" y="1088455"/>
            <a:ext cx="5412730" cy="53722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52564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3527"/>
              <a:buChar char="•"/>
              <a:defRPr sz="3527"/>
            </a:lvl1pPr>
            <a:lvl2pPr marL="914400" lvl="1" indent="-424561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3086"/>
              <a:buChar char="•"/>
              <a:defRPr sz="3086"/>
            </a:lvl2pPr>
            <a:lvl3pPr marL="1371600" lvl="2" indent="-39662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646"/>
              <a:buChar char="•"/>
              <a:defRPr sz="2646"/>
            </a:lvl3pPr>
            <a:lvl4pPr marL="1828800" lvl="3" indent="-368617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4pPr>
            <a:lvl5pPr marL="2286000" lvl="4" indent="-368617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5pPr>
            <a:lvl6pPr marL="2743200" lvl="5" indent="-368617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6pPr>
            <a:lvl7pPr marL="3200400" lvl="6" indent="-368617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7pPr>
            <a:lvl8pPr marL="3657600" lvl="7" indent="-368617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8pPr>
            <a:lvl9pPr marL="4114800" lvl="8" indent="-368617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9pPr>
          </a:lstStyle>
          <a:p>
            <a:endParaRPr/>
          </a:p>
        </p:txBody>
      </p:sp>
      <p:sp>
        <p:nvSpPr>
          <p:cNvPr id="57" name="Google Shape;57;p36"/>
          <p:cNvSpPr txBox="1">
            <a:spLocks noGrp="1"/>
          </p:cNvSpPr>
          <p:nvPr>
            <p:ph type="body" idx="2"/>
          </p:nvPr>
        </p:nvSpPr>
        <p:spPr>
          <a:xfrm>
            <a:off x="736455" y="2267902"/>
            <a:ext cx="3448388" cy="4201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1pPr>
            <a:lvl2pPr marL="914400" lvl="1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543"/>
              <a:buNone/>
              <a:defRPr sz="1543"/>
            </a:lvl2pPr>
            <a:lvl3pPr marL="1371600" lvl="2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3pPr>
            <a:lvl4pPr marL="1828800" lvl="3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4pPr>
            <a:lvl5pPr marL="2286000" lvl="4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5pPr>
            <a:lvl6pPr marL="2743200" lvl="5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6pPr>
            <a:lvl7pPr marL="3200400" lvl="6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7pPr>
            <a:lvl8pPr marL="3657600" lvl="7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8pPr>
            <a:lvl9pPr marL="4114800" lvl="8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9pPr>
          </a:lstStyle>
          <a:p>
            <a:endParaRPr/>
          </a:p>
        </p:txBody>
      </p:sp>
      <p:sp>
        <p:nvSpPr>
          <p:cNvPr id="58" name="Google Shape;58;p36"/>
          <p:cNvSpPr txBox="1">
            <a:spLocks noGrp="1"/>
          </p:cNvSpPr>
          <p:nvPr>
            <p:ph type="dt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36"/>
          <p:cNvSpPr txBox="1">
            <a:spLocks noGrp="1"/>
          </p:cNvSpPr>
          <p:nvPr>
            <p:ph type="ft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36"/>
          <p:cNvSpPr txBox="1">
            <a:spLocks noGrp="1"/>
          </p:cNvSpPr>
          <p:nvPr>
            <p:ph type="sldNum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avec légende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7"/>
          <p:cNvSpPr txBox="1"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27"/>
              <a:buFont typeface="Calibri"/>
              <a:buNone/>
              <a:defRPr sz="3527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37"/>
          <p:cNvSpPr>
            <a:spLocks noGrp="1"/>
          </p:cNvSpPr>
          <p:nvPr>
            <p:ph type="pic" idx="2"/>
          </p:nvPr>
        </p:nvSpPr>
        <p:spPr>
          <a:xfrm>
            <a:off x="4545413" y="1088455"/>
            <a:ext cx="5412730" cy="5372269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37"/>
          <p:cNvSpPr txBox="1">
            <a:spLocks noGrp="1"/>
          </p:cNvSpPr>
          <p:nvPr>
            <p:ph type="body" idx="1"/>
          </p:nvPr>
        </p:nvSpPr>
        <p:spPr>
          <a:xfrm>
            <a:off x="736455" y="2267902"/>
            <a:ext cx="3448388" cy="4201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1pPr>
            <a:lvl2pPr marL="914400" lvl="1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543"/>
              <a:buNone/>
              <a:defRPr sz="1543"/>
            </a:lvl2pPr>
            <a:lvl3pPr marL="1371600" lvl="2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3pPr>
            <a:lvl4pPr marL="1828800" lvl="3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4pPr>
            <a:lvl5pPr marL="2286000" lvl="4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5pPr>
            <a:lvl6pPr marL="2743200" lvl="5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6pPr>
            <a:lvl7pPr marL="3200400" lvl="6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7pPr>
            <a:lvl8pPr marL="3657600" lvl="7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8pPr>
            <a:lvl9pPr marL="4114800" lvl="8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9pPr>
          </a:lstStyle>
          <a:p>
            <a:endParaRPr/>
          </a:p>
        </p:txBody>
      </p:sp>
      <p:sp>
        <p:nvSpPr>
          <p:cNvPr id="65" name="Google Shape;65;p37"/>
          <p:cNvSpPr txBox="1">
            <a:spLocks noGrp="1"/>
          </p:cNvSpPr>
          <p:nvPr>
            <p:ph type="dt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37"/>
          <p:cNvSpPr txBox="1">
            <a:spLocks noGrp="1"/>
          </p:cNvSpPr>
          <p:nvPr>
            <p:ph type="ft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37"/>
          <p:cNvSpPr txBox="1">
            <a:spLocks noGrp="1"/>
          </p:cNvSpPr>
          <p:nvPr>
            <p:ph type="sldNum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8"/>
          <p:cNvSpPr txBox="1"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50"/>
              <a:buFont typeface="Calibri"/>
              <a:buNone/>
              <a:defRPr sz="48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8"/>
          <p:cNvSpPr txBox="1"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24561" algn="l" rtl="0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3086"/>
              <a:buFont typeface="Arial"/>
              <a:buChar char="•"/>
              <a:defRPr sz="308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96621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646"/>
              <a:buFont typeface="Arial"/>
              <a:buChar char="•"/>
              <a:defRPr sz="264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8617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Font typeface="Arial"/>
              <a:buChar char="•"/>
              <a:defRPr sz="220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4583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4583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4583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4583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4584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4584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8"/>
          <p:cNvSpPr txBox="1">
            <a:spLocks noGrp="1"/>
          </p:cNvSpPr>
          <p:nvPr>
            <p:ph type="dt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2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8"/>
          <p:cNvSpPr txBox="1">
            <a:spLocks noGrp="1"/>
          </p:cNvSpPr>
          <p:nvPr>
            <p:ph type="ft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32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8"/>
          <p:cNvSpPr txBox="1">
            <a:spLocks noGrp="1"/>
          </p:cNvSpPr>
          <p:nvPr>
            <p:ph type="sldNum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32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32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32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32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32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32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32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32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32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9"/>
          <p:cNvSpPr/>
          <p:nvPr/>
        </p:nvSpPr>
        <p:spPr>
          <a:xfrm>
            <a:off x="263679" y="3950941"/>
            <a:ext cx="5029500" cy="2915700"/>
          </a:xfrm>
          <a:prstGeom prst="rect">
            <a:avLst/>
          </a:prstGeom>
          <a:noFill/>
          <a:ln w="9525" cap="flat" cmpd="sng">
            <a:solidFill>
              <a:srgbClr val="A5A5A5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9"/>
          <p:cNvSpPr/>
          <p:nvPr/>
        </p:nvSpPr>
        <p:spPr>
          <a:xfrm>
            <a:off x="5398373" y="964642"/>
            <a:ext cx="5029500" cy="2915700"/>
          </a:xfrm>
          <a:prstGeom prst="rect">
            <a:avLst/>
          </a:prstGeom>
          <a:noFill/>
          <a:ln w="9525" cap="flat" cmpd="sng">
            <a:solidFill>
              <a:srgbClr val="A5A5A5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9"/>
          <p:cNvSpPr/>
          <p:nvPr/>
        </p:nvSpPr>
        <p:spPr>
          <a:xfrm>
            <a:off x="5398373" y="3950941"/>
            <a:ext cx="5029500" cy="2915700"/>
          </a:xfrm>
          <a:prstGeom prst="rect">
            <a:avLst/>
          </a:prstGeom>
          <a:noFill/>
          <a:ln w="9525" cap="flat" cmpd="sng">
            <a:solidFill>
              <a:srgbClr val="A5A5A5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9"/>
          <p:cNvSpPr/>
          <p:nvPr/>
        </p:nvSpPr>
        <p:spPr>
          <a:xfrm>
            <a:off x="264048" y="964642"/>
            <a:ext cx="5029500" cy="2915700"/>
          </a:xfrm>
          <a:prstGeom prst="rect">
            <a:avLst/>
          </a:prstGeom>
          <a:noFill/>
          <a:ln w="9525" cap="flat" cmpd="sng">
            <a:solidFill>
              <a:srgbClr val="A5A5A5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9"/>
          <p:cNvSpPr txBox="1"/>
          <p:nvPr/>
        </p:nvSpPr>
        <p:spPr>
          <a:xfrm>
            <a:off x="371789" y="201245"/>
            <a:ext cx="60492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 MATRICE DE CONVERGENCE</a:t>
            </a:r>
            <a:endParaRPr/>
          </a:p>
        </p:txBody>
      </p:sp>
      <p:sp>
        <p:nvSpPr>
          <p:cNvPr id="89" name="Google Shape;89;p9"/>
          <p:cNvSpPr/>
          <p:nvPr/>
        </p:nvSpPr>
        <p:spPr>
          <a:xfrm>
            <a:off x="3863591" y="2296048"/>
            <a:ext cx="2964300" cy="2964300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9"/>
          <p:cNvSpPr/>
          <p:nvPr/>
        </p:nvSpPr>
        <p:spPr>
          <a:xfrm rot="5400000">
            <a:off x="-246210" y="246300"/>
            <a:ext cx="864300" cy="371700"/>
          </a:xfrm>
          <a:prstGeom prst="triangle">
            <a:avLst>
              <a:gd name="adj" fmla="val 50000"/>
            </a:avLst>
          </a:prstGeom>
          <a:solidFill>
            <a:srgbClr val="EF5B4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9"/>
          <p:cNvSpPr txBox="1"/>
          <p:nvPr/>
        </p:nvSpPr>
        <p:spPr>
          <a:xfrm>
            <a:off x="3959049" y="3529428"/>
            <a:ext cx="2773200" cy="13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800" b="1" i="0" u="none" strike="noStrike" baseline="30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 </a:t>
            </a:r>
            <a:r>
              <a:rPr lang="fr-FR" sz="2800" b="1" baseline="30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fr-FR" sz="2800" b="1" i="0" u="none" strike="noStrike" baseline="30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ROJET PRÉSENTÉ 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800" b="1" i="0" u="none" strike="noStrike" baseline="30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ou LA QUESTION 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800" b="1" i="0" u="none" strike="noStrike" baseline="30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À TRAITER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9"/>
          <p:cNvSpPr txBox="1"/>
          <p:nvPr/>
        </p:nvSpPr>
        <p:spPr>
          <a:xfrm>
            <a:off x="263679" y="1085624"/>
            <a:ext cx="2686500" cy="21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 b="0" i="0" u="none" strike="noStrike" baseline="30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Ce que j’en ai compris </a:t>
            </a:r>
            <a:endParaRPr sz="1050" b="0" i="0" u="none" strike="noStrike" baseline="30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9"/>
          <p:cNvSpPr txBox="1"/>
          <p:nvPr/>
        </p:nvSpPr>
        <p:spPr>
          <a:xfrm>
            <a:off x="263679" y="4064072"/>
            <a:ext cx="2686500" cy="21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 b="0" i="0" u="none" strike="noStrike" baseline="30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Ce que j’en attends très concrètement </a:t>
            </a:r>
            <a:endParaRPr sz="1050" b="0" i="0" u="none" strike="noStrike" baseline="30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9"/>
          <p:cNvSpPr txBox="1"/>
          <p:nvPr/>
        </p:nvSpPr>
        <p:spPr>
          <a:xfrm>
            <a:off x="6159641" y="1085624"/>
            <a:ext cx="4187400" cy="21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 b="0" i="0" u="none" strike="noStrike" baseline="30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Sens de mon adhésion à la démarche / ce que j’y recherche</a:t>
            </a:r>
            <a:endParaRPr sz="1050" b="0" i="0" u="none" strike="noStrike" baseline="30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9"/>
          <p:cNvSpPr txBox="1"/>
          <p:nvPr/>
        </p:nvSpPr>
        <p:spPr>
          <a:xfrm>
            <a:off x="6652009" y="4064072"/>
            <a:ext cx="3695100" cy="21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 b="0" i="0" u="none" strike="noStrike" baseline="30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Ce que je peux apporter / Comment je peux y contribuer</a:t>
            </a:r>
            <a:endParaRPr sz="1050" b="0" i="0" u="none" strike="noStrike" baseline="30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</Words>
  <Application>Microsoft Office PowerPoint</Application>
  <PresentationFormat>Personnalisé</PresentationFormat>
  <Paragraphs>8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contact</dc:creator>
  <cp:lastModifiedBy>tilab.bretagne@gmail.fr</cp:lastModifiedBy>
  <cp:revision>1</cp:revision>
  <dcterms:created xsi:type="dcterms:W3CDTF">2022-11-28T09:49:50Z</dcterms:created>
  <dcterms:modified xsi:type="dcterms:W3CDTF">2024-02-22T14:15:39Z</dcterms:modified>
</cp:coreProperties>
</file>