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7559675" cx="106918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ixVKsSbe+3o+KkpjrF7RvBn6Xi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9"/>
          <p:cNvSpPr txBox="1"/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9"/>
          <p:cNvSpPr txBox="1"/>
          <p:nvPr>
            <p:ph idx="1" type="subTitle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/>
        </p:txBody>
      </p:sp>
      <p:sp>
        <p:nvSpPr>
          <p:cNvPr id="14" name="Google Shape;14;p2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8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8"/>
          <p:cNvSpPr txBox="1"/>
          <p:nvPr>
            <p:ph idx="1" type="body"/>
          </p:nvPr>
        </p:nvSpPr>
        <p:spPr>
          <a:xfrm rot="5400000">
            <a:off x="2947634" y="-200158"/>
            <a:ext cx="4796544" cy="92216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8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8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8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9"/>
          <p:cNvSpPr txBox="1"/>
          <p:nvPr>
            <p:ph type="title"/>
          </p:nvPr>
        </p:nvSpPr>
        <p:spPr>
          <a:xfrm rot="5400000">
            <a:off x="5600802" y="2453010"/>
            <a:ext cx="6406475" cy="2305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9"/>
          <p:cNvSpPr txBox="1"/>
          <p:nvPr>
            <p:ph idx="1" type="body"/>
          </p:nvPr>
        </p:nvSpPr>
        <p:spPr>
          <a:xfrm rot="5400000">
            <a:off x="923135" y="214411"/>
            <a:ext cx="6406475" cy="67826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0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0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0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0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0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1"/>
          <p:cNvSpPr txBox="1"/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1"/>
          <p:cNvSpPr txBox="1"/>
          <p:nvPr>
            <p:ph idx="1" type="body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2205"/>
              <a:buNone/>
              <a:defRPr sz="220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984"/>
              <a:buNone/>
              <a:defRPr sz="1984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31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1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1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2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2"/>
          <p:cNvSpPr txBox="1"/>
          <p:nvPr>
            <p:ph idx="1" type="body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32"/>
          <p:cNvSpPr txBox="1"/>
          <p:nvPr>
            <p:ph idx="2" type="body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32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2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2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3"/>
          <p:cNvSpPr txBox="1"/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3"/>
          <p:cNvSpPr txBox="1"/>
          <p:nvPr>
            <p:ph idx="1" type="body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39" name="Google Shape;39;p33"/>
          <p:cNvSpPr txBox="1"/>
          <p:nvPr>
            <p:ph idx="2" type="body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33"/>
          <p:cNvSpPr txBox="1"/>
          <p:nvPr>
            <p:ph idx="3" type="body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41" name="Google Shape;41;p33"/>
          <p:cNvSpPr txBox="1"/>
          <p:nvPr>
            <p:ph idx="4" type="body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33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3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3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4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4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4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4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5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5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5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6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6"/>
          <p:cNvSpPr txBox="1"/>
          <p:nvPr>
            <p:ph idx="1" type="body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2564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indent="-424561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indent="-39662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indent="-368617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indent="-368617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indent="-368617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indent="-368617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indent="-368617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indent="-368617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/>
        </p:txBody>
      </p:sp>
      <p:sp>
        <p:nvSpPr>
          <p:cNvPr id="57" name="Google Shape;57;p36"/>
          <p:cNvSpPr txBox="1"/>
          <p:nvPr>
            <p:ph idx="2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58" name="Google Shape;58;p36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6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6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7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7"/>
          <p:cNvSpPr/>
          <p:nvPr>
            <p:ph idx="2" type="pic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7"/>
          <p:cNvSpPr txBox="1"/>
          <p:nvPr>
            <p:ph idx="1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65" name="Google Shape;65;p37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7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7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8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50"/>
              <a:buFont typeface="Calibri"/>
              <a:buNone/>
              <a:defRPr b="0" i="0" sz="4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8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4561" lvl="0" marL="457200" marR="0" rtl="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086"/>
              <a:buFont typeface="Arial"/>
              <a:buChar char="•"/>
              <a:defRPr b="0" i="0" sz="30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621" lvl="1" marL="914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Char char="•"/>
              <a:defRPr b="0" i="0" sz="26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617" lvl="2" marL="1371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Char char="•"/>
              <a:defRPr b="0" i="0" sz="22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4583" lvl="3" marL="1828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4583" lvl="4" marL="22860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583" lvl="5" marL="27432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583" lvl="6" marL="3200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584" lvl="7" marL="3657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584" lvl="8" marL="4114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8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8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8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1"/>
          <p:cNvSpPr txBox="1"/>
          <p:nvPr/>
        </p:nvSpPr>
        <p:spPr>
          <a:xfrm>
            <a:off x="371790" y="201245"/>
            <a:ext cx="6883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ÉVALUATION DES RESSOURCES</a:t>
            </a:r>
            <a:endParaRPr/>
          </a:p>
        </p:txBody>
      </p:sp>
      <p:sp>
        <p:nvSpPr>
          <p:cNvPr id="85" name="Google Shape;85;p11"/>
          <p:cNvSpPr/>
          <p:nvPr/>
        </p:nvSpPr>
        <p:spPr>
          <a:xfrm rot="5400000">
            <a:off x="-246210" y="246300"/>
            <a:ext cx="864300" cy="371700"/>
          </a:xfrm>
          <a:prstGeom prst="triangle">
            <a:avLst>
              <a:gd fmla="val 50000" name="adj"/>
            </a:avLst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1"/>
          <p:cNvSpPr/>
          <p:nvPr/>
        </p:nvSpPr>
        <p:spPr>
          <a:xfrm rot="10800000">
            <a:off x="180802" y="1234379"/>
            <a:ext cx="10282200" cy="466500"/>
          </a:xfrm>
          <a:prstGeom prst="rect">
            <a:avLst/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1"/>
          <p:cNvSpPr txBox="1"/>
          <p:nvPr/>
        </p:nvSpPr>
        <p:spPr>
          <a:xfrm>
            <a:off x="180873" y="1384259"/>
            <a:ext cx="2360400" cy="5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60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Étape clés du projet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30B7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1"/>
          <p:cNvSpPr txBox="1"/>
          <p:nvPr/>
        </p:nvSpPr>
        <p:spPr>
          <a:xfrm>
            <a:off x="1941010" y="1338103"/>
            <a:ext cx="2142300" cy="5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60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RESSOURCES DE PROJET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30B7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1"/>
          <p:cNvSpPr txBox="1"/>
          <p:nvPr/>
        </p:nvSpPr>
        <p:spPr>
          <a:xfrm>
            <a:off x="1941009" y="1523585"/>
            <a:ext cx="2142300" cy="20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baseline="30000" i="0" lang="fr-FR" sz="110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(budget, compétences, contacts, outils)</a:t>
            </a:r>
            <a:endParaRPr/>
          </a:p>
        </p:txBody>
      </p:sp>
      <p:cxnSp>
        <p:nvCxnSpPr>
          <p:cNvPr id="90" name="Google Shape;90;p11"/>
          <p:cNvCxnSpPr/>
          <p:nvPr/>
        </p:nvCxnSpPr>
        <p:spPr>
          <a:xfrm flipH="1">
            <a:off x="1941032" y="1850850"/>
            <a:ext cx="11700" cy="5293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91" name="Google Shape;91;p11"/>
          <p:cNvCxnSpPr/>
          <p:nvPr/>
        </p:nvCxnSpPr>
        <p:spPr>
          <a:xfrm>
            <a:off x="4083231" y="1850850"/>
            <a:ext cx="0" cy="5293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92" name="Google Shape;92;p11"/>
          <p:cNvCxnSpPr/>
          <p:nvPr/>
        </p:nvCxnSpPr>
        <p:spPr>
          <a:xfrm>
            <a:off x="6213730" y="1850850"/>
            <a:ext cx="0" cy="5293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93" name="Google Shape;93;p11"/>
          <p:cNvCxnSpPr/>
          <p:nvPr/>
        </p:nvCxnSpPr>
        <p:spPr>
          <a:xfrm>
            <a:off x="8344230" y="1850850"/>
            <a:ext cx="0" cy="5293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94" name="Google Shape;94;p11"/>
          <p:cNvCxnSpPr/>
          <p:nvPr/>
        </p:nvCxnSpPr>
        <p:spPr>
          <a:xfrm>
            <a:off x="180869" y="2743878"/>
            <a:ext cx="10282200" cy="804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95" name="Google Shape;95;p11"/>
          <p:cNvCxnSpPr/>
          <p:nvPr/>
        </p:nvCxnSpPr>
        <p:spPr>
          <a:xfrm>
            <a:off x="180869" y="3860605"/>
            <a:ext cx="10282200" cy="804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96" name="Google Shape;96;p11"/>
          <p:cNvCxnSpPr/>
          <p:nvPr/>
        </p:nvCxnSpPr>
        <p:spPr>
          <a:xfrm>
            <a:off x="180869" y="4977332"/>
            <a:ext cx="10188900" cy="804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97" name="Google Shape;97;p11"/>
          <p:cNvCxnSpPr/>
          <p:nvPr/>
        </p:nvCxnSpPr>
        <p:spPr>
          <a:xfrm>
            <a:off x="180869" y="6094059"/>
            <a:ext cx="101889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sp>
        <p:nvSpPr>
          <p:cNvPr id="98" name="Google Shape;98;p11"/>
          <p:cNvSpPr/>
          <p:nvPr/>
        </p:nvSpPr>
        <p:spPr>
          <a:xfrm>
            <a:off x="200965" y="3074744"/>
            <a:ext cx="1668000" cy="463500"/>
          </a:xfrm>
          <a:prstGeom prst="homePlate">
            <a:avLst>
              <a:gd fmla="val 50000" name="adj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1"/>
          <p:cNvSpPr/>
          <p:nvPr/>
        </p:nvSpPr>
        <p:spPr>
          <a:xfrm>
            <a:off x="200965" y="5303922"/>
            <a:ext cx="1668000" cy="463500"/>
          </a:xfrm>
          <a:prstGeom prst="homePlate">
            <a:avLst>
              <a:gd fmla="val 50000" name="adj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1"/>
          <p:cNvSpPr/>
          <p:nvPr/>
        </p:nvSpPr>
        <p:spPr>
          <a:xfrm>
            <a:off x="200965" y="2023641"/>
            <a:ext cx="1668000" cy="463500"/>
          </a:xfrm>
          <a:prstGeom prst="homePlate">
            <a:avLst>
              <a:gd fmla="val 50000" name="adj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1"/>
          <p:cNvSpPr/>
          <p:nvPr/>
        </p:nvSpPr>
        <p:spPr>
          <a:xfrm>
            <a:off x="200965" y="4197847"/>
            <a:ext cx="1668000" cy="463500"/>
          </a:xfrm>
          <a:prstGeom prst="homePlate">
            <a:avLst>
              <a:gd fmla="val 50000" name="adj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1"/>
          <p:cNvSpPr/>
          <p:nvPr/>
        </p:nvSpPr>
        <p:spPr>
          <a:xfrm>
            <a:off x="200965" y="6460842"/>
            <a:ext cx="1668000" cy="463500"/>
          </a:xfrm>
          <a:prstGeom prst="homePlate">
            <a:avLst>
              <a:gd fmla="val 50000" name="adj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1"/>
          <p:cNvSpPr txBox="1"/>
          <p:nvPr/>
        </p:nvSpPr>
        <p:spPr>
          <a:xfrm>
            <a:off x="4083229" y="1338103"/>
            <a:ext cx="2142300" cy="5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60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BESOINS IDENTIFIÉS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30B7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1"/>
          <p:cNvSpPr txBox="1"/>
          <p:nvPr/>
        </p:nvSpPr>
        <p:spPr>
          <a:xfrm>
            <a:off x="4083228" y="1523585"/>
            <a:ext cx="2118900" cy="2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baseline="30000" i="0" lang="fr-FR" sz="110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(budget, compétences, contacts, outils)</a:t>
            </a:r>
            <a:endParaRPr/>
          </a:p>
        </p:txBody>
      </p:sp>
      <p:sp>
        <p:nvSpPr>
          <p:cNvPr id="105" name="Google Shape;105;p11"/>
          <p:cNvSpPr txBox="1"/>
          <p:nvPr/>
        </p:nvSpPr>
        <p:spPr>
          <a:xfrm>
            <a:off x="6190290" y="1338103"/>
            <a:ext cx="2142300" cy="5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60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RESSOURCES À ACQUÉRIR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30B7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1"/>
          <p:cNvSpPr txBox="1"/>
          <p:nvPr/>
        </p:nvSpPr>
        <p:spPr>
          <a:xfrm>
            <a:off x="6190289" y="1523585"/>
            <a:ext cx="2118900" cy="2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baseline="30000" i="0" lang="fr-FR" sz="110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(budget, compétences, contacts, outils)</a:t>
            </a:r>
            <a:endParaRPr/>
          </a:p>
        </p:txBody>
      </p:sp>
      <p:sp>
        <p:nvSpPr>
          <p:cNvPr id="107" name="Google Shape;107;p11"/>
          <p:cNvSpPr txBox="1"/>
          <p:nvPr/>
        </p:nvSpPr>
        <p:spPr>
          <a:xfrm>
            <a:off x="8344229" y="1338103"/>
            <a:ext cx="2142300" cy="5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60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ACTIONS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30B7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1"/>
          <p:cNvSpPr txBox="1"/>
          <p:nvPr/>
        </p:nvSpPr>
        <p:spPr>
          <a:xfrm>
            <a:off x="8344228" y="1523585"/>
            <a:ext cx="2118900" cy="2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baseline="30000" i="0" lang="fr-FR" sz="110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(budget, compétences, contacts, outils)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2022-11-28T09:49:50Z</dcterms:created>
  <dc:creator>contact</dc:creator>
</cp:coreProperties>
</file>