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</p:sldIdLst>
  <p:sldSz cy="7559675" cx="106918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7" roundtripDataSignature="AMtx7mgHXfs953EIKewK1pZPm5Nl62uQ3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e de titr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9"/>
          <p:cNvSpPr txBox="1"/>
          <p:nvPr>
            <p:ph type="ctrTitle"/>
          </p:nvPr>
        </p:nvSpPr>
        <p:spPr>
          <a:xfrm>
            <a:off x="801886" y="1237197"/>
            <a:ext cx="9088041" cy="26318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14"/>
              <a:buFont typeface="Calibri"/>
              <a:buNone/>
              <a:defRPr sz="6614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9"/>
          <p:cNvSpPr txBox="1"/>
          <p:nvPr>
            <p:ph idx="1" type="subTitle"/>
          </p:nvPr>
        </p:nvSpPr>
        <p:spPr>
          <a:xfrm>
            <a:off x="1336477" y="3970580"/>
            <a:ext cx="8018860" cy="1825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sz="2646"/>
            </a:lvl1pPr>
            <a:lvl2pPr lvl="1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None/>
              <a:defRPr sz="2205"/>
            </a:lvl2pPr>
            <a:lvl3pPr lvl="2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sz="1984"/>
            </a:lvl3pPr>
            <a:lvl4pPr lvl="3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4pPr>
            <a:lvl5pPr lvl="4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5pPr>
            <a:lvl6pPr lvl="5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6pPr>
            <a:lvl7pPr lvl="6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7pPr>
            <a:lvl8pPr lvl="7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8pPr>
            <a:lvl9pPr lvl="8" algn="ctr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9pPr>
          </a:lstStyle>
          <a:p/>
        </p:txBody>
      </p:sp>
      <p:sp>
        <p:nvSpPr>
          <p:cNvPr id="14" name="Google Shape;14;p29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9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9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et texte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8"/>
          <p:cNvSpPr txBox="1"/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38"/>
          <p:cNvSpPr txBox="1"/>
          <p:nvPr>
            <p:ph idx="1" type="body"/>
          </p:nvPr>
        </p:nvSpPr>
        <p:spPr>
          <a:xfrm rot="5400000">
            <a:off x="2947634" y="-200158"/>
            <a:ext cx="4796544" cy="922168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38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38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38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vertical et texte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9"/>
          <p:cNvSpPr txBox="1"/>
          <p:nvPr>
            <p:ph type="title"/>
          </p:nvPr>
        </p:nvSpPr>
        <p:spPr>
          <a:xfrm rot="5400000">
            <a:off x="5600802" y="2453010"/>
            <a:ext cx="6406475" cy="230542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39"/>
          <p:cNvSpPr txBox="1"/>
          <p:nvPr>
            <p:ph idx="1" type="body"/>
          </p:nvPr>
        </p:nvSpPr>
        <p:spPr>
          <a:xfrm rot="5400000">
            <a:off x="923135" y="214411"/>
            <a:ext cx="6406475" cy="67826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39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39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39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et contenu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0"/>
          <p:cNvSpPr txBox="1"/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0"/>
          <p:cNvSpPr txBox="1"/>
          <p:nvPr>
            <p:ph idx="1" type="body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0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0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0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de section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1"/>
          <p:cNvSpPr txBox="1"/>
          <p:nvPr>
            <p:ph type="title"/>
          </p:nvPr>
        </p:nvSpPr>
        <p:spPr>
          <a:xfrm>
            <a:off x="729494" y="1884671"/>
            <a:ext cx="9221689" cy="314461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14"/>
              <a:buFont typeface="Calibri"/>
              <a:buNone/>
              <a:defRPr sz="6614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1"/>
          <p:cNvSpPr txBox="1"/>
          <p:nvPr>
            <p:ph idx="1" type="body"/>
          </p:nvPr>
        </p:nvSpPr>
        <p:spPr>
          <a:xfrm>
            <a:off x="729494" y="5059035"/>
            <a:ext cx="9221689" cy="16536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sz="2646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2205"/>
              <a:buNone/>
              <a:defRPr sz="2205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984"/>
              <a:buNone/>
              <a:defRPr sz="1984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rgbClr val="888888"/>
              </a:buClr>
              <a:buSzPts val="1764"/>
              <a:buNone/>
              <a:defRPr sz="1764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31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31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31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eux contenus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2"/>
          <p:cNvSpPr txBox="1"/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32"/>
          <p:cNvSpPr txBox="1"/>
          <p:nvPr>
            <p:ph idx="1" type="body"/>
          </p:nvPr>
        </p:nvSpPr>
        <p:spPr>
          <a:xfrm>
            <a:off x="735062" y="2012414"/>
            <a:ext cx="4544021" cy="4796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32"/>
          <p:cNvSpPr txBox="1"/>
          <p:nvPr>
            <p:ph idx="2" type="body"/>
          </p:nvPr>
        </p:nvSpPr>
        <p:spPr>
          <a:xfrm>
            <a:off x="5412730" y="2012414"/>
            <a:ext cx="4544021" cy="4796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32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32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32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33"/>
          <p:cNvSpPr txBox="1"/>
          <p:nvPr>
            <p:ph type="title"/>
          </p:nvPr>
        </p:nvSpPr>
        <p:spPr>
          <a:xfrm>
            <a:off x="736455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33"/>
          <p:cNvSpPr txBox="1"/>
          <p:nvPr>
            <p:ph idx="1" type="body"/>
          </p:nvPr>
        </p:nvSpPr>
        <p:spPr>
          <a:xfrm>
            <a:off x="736456" y="1853171"/>
            <a:ext cx="4523137" cy="90821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b="1" sz="2646"/>
            </a:lvl1pPr>
            <a:lvl2pPr indent="-2286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None/>
              <a:defRPr b="1" sz="2205"/>
            </a:lvl2pPr>
            <a:lvl3pPr indent="-2286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b="1" sz="1984"/>
            </a:lvl3pPr>
            <a:lvl4pPr indent="-2286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4pPr>
            <a:lvl5pPr indent="-2286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9pPr>
          </a:lstStyle>
          <a:p/>
        </p:txBody>
      </p:sp>
      <p:sp>
        <p:nvSpPr>
          <p:cNvPr id="39" name="Google Shape;39;p33"/>
          <p:cNvSpPr txBox="1"/>
          <p:nvPr>
            <p:ph idx="2" type="body"/>
          </p:nvPr>
        </p:nvSpPr>
        <p:spPr>
          <a:xfrm>
            <a:off x="736456" y="2761381"/>
            <a:ext cx="4523137" cy="40615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33"/>
          <p:cNvSpPr txBox="1"/>
          <p:nvPr>
            <p:ph idx="3" type="body"/>
          </p:nvPr>
        </p:nvSpPr>
        <p:spPr>
          <a:xfrm>
            <a:off x="5412731" y="1853171"/>
            <a:ext cx="4545413" cy="90821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2646"/>
              <a:buNone/>
              <a:defRPr b="1" sz="2646"/>
            </a:lvl1pPr>
            <a:lvl2pPr indent="-2286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None/>
              <a:defRPr b="1" sz="2205"/>
            </a:lvl2pPr>
            <a:lvl3pPr indent="-2286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None/>
              <a:defRPr b="1" sz="1984"/>
            </a:lvl3pPr>
            <a:lvl4pPr indent="-2286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4pPr>
            <a:lvl5pPr indent="-2286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b="1" sz="1764"/>
            </a:lvl9pPr>
          </a:lstStyle>
          <a:p/>
        </p:txBody>
      </p:sp>
      <p:sp>
        <p:nvSpPr>
          <p:cNvPr id="41" name="Google Shape;41;p33"/>
          <p:cNvSpPr txBox="1"/>
          <p:nvPr>
            <p:ph idx="4" type="body"/>
          </p:nvPr>
        </p:nvSpPr>
        <p:spPr>
          <a:xfrm>
            <a:off x="5412731" y="2761381"/>
            <a:ext cx="4545413" cy="406157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33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33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33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re seul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34"/>
          <p:cNvSpPr txBox="1"/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34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34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34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ide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35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35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35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 avec légende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6"/>
          <p:cNvSpPr txBox="1"/>
          <p:nvPr>
            <p:ph type="title"/>
          </p:nvPr>
        </p:nvSpPr>
        <p:spPr>
          <a:xfrm>
            <a:off x="736455" y="503978"/>
            <a:ext cx="3448388" cy="176392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27"/>
              <a:buFont typeface="Calibri"/>
              <a:buNone/>
              <a:defRPr sz="3527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36"/>
          <p:cNvSpPr txBox="1"/>
          <p:nvPr>
            <p:ph idx="1" type="body"/>
          </p:nvPr>
        </p:nvSpPr>
        <p:spPr>
          <a:xfrm>
            <a:off x="4545413" y="1088455"/>
            <a:ext cx="5412730" cy="53722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52564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3527"/>
              <a:buChar char="•"/>
              <a:defRPr sz="3527"/>
            </a:lvl1pPr>
            <a:lvl2pPr indent="-424561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3086"/>
              <a:buChar char="•"/>
              <a:defRPr sz="3086"/>
            </a:lvl2pPr>
            <a:lvl3pPr indent="-39662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646"/>
              <a:buChar char="•"/>
              <a:defRPr sz="2646"/>
            </a:lvl3pPr>
            <a:lvl4pPr indent="-368617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4pPr>
            <a:lvl5pPr indent="-368617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5pPr>
            <a:lvl6pPr indent="-368617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6pPr>
            <a:lvl7pPr indent="-368617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7pPr>
            <a:lvl8pPr indent="-368617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8pPr>
            <a:lvl9pPr indent="-368617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Char char="•"/>
              <a:defRPr sz="2205"/>
            </a:lvl9pPr>
          </a:lstStyle>
          <a:p/>
        </p:txBody>
      </p:sp>
      <p:sp>
        <p:nvSpPr>
          <p:cNvPr id="57" name="Google Shape;57;p36"/>
          <p:cNvSpPr txBox="1"/>
          <p:nvPr>
            <p:ph idx="2" type="body"/>
          </p:nvPr>
        </p:nvSpPr>
        <p:spPr>
          <a:xfrm>
            <a:off x="736455" y="2267902"/>
            <a:ext cx="3448388" cy="42015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1pPr>
            <a:lvl2pPr indent="-2286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543"/>
              <a:buNone/>
              <a:defRPr sz="1543"/>
            </a:lvl2pPr>
            <a:lvl3pPr indent="-2286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3pPr>
            <a:lvl4pPr indent="-2286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4pPr>
            <a:lvl5pPr indent="-2286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9pPr>
          </a:lstStyle>
          <a:p/>
        </p:txBody>
      </p:sp>
      <p:sp>
        <p:nvSpPr>
          <p:cNvPr id="58" name="Google Shape;58;p36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36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36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avec légende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7"/>
          <p:cNvSpPr txBox="1"/>
          <p:nvPr>
            <p:ph type="title"/>
          </p:nvPr>
        </p:nvSpPr>
        <p:spPr>
          <a:xfrm>
            <a:off x="736455" y="503978"/>
            <a:ext cx="3448388" cy="176392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27"/>
              <a:buFont typeface="Calibri"/>
              <a:buNone/>
              <a:defRPr sz="3527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37"/>
          <p:cNvSpPr/>
          <p:nvPr>
            <p:ph idx="2" type="pic"/>
          </p:nvPr>
        </p:nvSpPr>
        <p:spPr>
          <a:xfrm>
            <a:off x="4545413" y="1088455"/>
            <a:ext cx="5412730" cy="5372269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37"/>
          <p:cNvSpPr txBox="1"/>
          <p:nvPr>
            <p:ph idx="1" type="body"/>
          </p:nvPr>
        </p:nvSpPr>
        <p:spPr>
          <a:xfrm>
            <a:off x="736455" y="2267902"/>
            <a:ext cx="3448388" cy="42015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1764"/>
              <a:buNone/>
              <a:defRPr sz="1764"/>
            </a:lvl1pPr>
            <a:lvl2pPr indent="-228600" lvl="1" marL="914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543"/>
              <a:buNone/>
              <a:defRPr sz="1543"/>
            </a:lvl2pPr>
            <a:lvl3pPr indent="-228600" lvl="2" marL="1371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323"/>
              <a:buNone/>
              <a:defRPr sz="1323"/>
            </a:lvl3pPr>
            <a:lvl4pPr indent="-228600" lvl="3" marL="1828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4pPr>
            <a:lvl5pPr indent="-228600" lvl="4" marL="22860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5pPr>
            <a:lvl6pPr indent="-228600" lvl="5" marL="27432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6pPr>
            <a:lvl7pPr indent="-228600" lvl="6" marL="32004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7pPr>
            <a:lvl8pPr indent="-228600" lvl="7" marL="36576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8pPr>
            <a:lvl9pPr indent="-228600" lvl="8" marL="411480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102"/>
              <a:buNone/>
              <a:defRPr sz="1102"/>
            </a:lvl9pPr>
          </a:lstStyle>
          <a:p/>
        </p:txBody>
      </p:sp>
      <p:sp>
        <p:nvSpPr>
          <p:cNvPr id="65" name="Google Shape;65;p37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37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37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8"/>
          <p:cNvSpPr txBox="1"/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50"/>
              <a:buFont typeface="Calibri"/>
              <a:buNone/>
              <a:defRPr b="0" i="0" sz="485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8"/>
          <p:cNvSpPr txBox="1"/>
          <p:nvPr>
            <p:ph idx="1" type="body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24561" lvl="0" marL="457200" marR="0" rtl="0" algn="l">
              <a:lnSpc>
                <a:spcPct val="90000"/>
              </a:lnSpc>
              <a:spcBef>
                <a:spcPts val="1102"/>
              </a:spcBef>
              <a:spcAft>
                <a:spcPts val="0"/>
              </a:spcAft>
              <a:buClr>
                <a:schemeClr val="dk1"/>
              </a:buClr>
              <a:buSzPts val="3086"/>
              <a:buFont typeface="Arial"/>
              <a:buChar char="•"/>
              <a:defRPr b="0" i="0" sz="308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96621" lvl="1" marL="9144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646"/>
              <a:buFont typeface="Arial"/>
              <a:buChar char="•"/>
              <a:defRPr b="0" i="0" sz="2646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68617" lvl="2" marL="13716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2205"/>
              <a:buFont typeface="Arial"/>
              <a:buChar char="•"/>
              <a:defRPr b="0" i="0" sz="2205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4583" lvl="3" marL="18288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4583" lvl="4" marL="22860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4583" lvl="5" marL="27432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4583" lvl="6" marL="32004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4584" lvl="7" marL="36576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4584" lvl="8" marL="4114800" marR="0" rtl="0" algn="l">
              <a:lnSpc>
                <a:spcPct val="90000"/>
              </a:lnSpc>
              <a:spcBef>
                <a:spcPts val="551"/>
              </a:spcBef>
              <a:spcAft>
                <a:spcPts val="0"/>
              </a:spcAft>
              <a:buClr>
                <a:schemeClr val="dk1"/>
              </a:buClr>
              <a:buSzPts val="1984"/>
              <a:buFont typeface="Arial"/>
              <a:buChar char="•"/>
              <a:defRPr b="0" i="0" sz="1984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8"/>
          <p:cNvSpPr txBox="1"/>
          <p:nvPr>
            <p:ph idx="10" type="dt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8"/>
          <p:cNvSpPr txBox="1"/>
          <p:nvPr>
            <p:ph idx="11" type="ftr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8"/>
          <p:cNvSpPr txBox="1"/>
          <p:nvPr>
            <p:ph idx="12" type="sldNum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323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7"/>
          <p:cNvSpPr txBox="1"/>
          <p:nvPr>
            <p:ph type="title"/>
          </p:nvPr>
        </p:nvSpPr>
        <p:spPr>
          <a:xfrm>
            <a:off x="735062" y="402484"/>
            <a:ext cx="9221700" cy="146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50"/>
              <a:buFont typeface="Calibri"/>
              <a:buNone/>
            </a:pPr>
            <a:r>
              <a:t/>
            </a:r>
            <a:endParaRPr/>
          </a:p>
        </p:txBody>
      </p:sp>
      <p:pic>
        <p:nvPicPr>
          <p:cNvPr id="85" name="Google Shape;85;p7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725" y="0"/>
            <a:ext cx="10693500" cy="756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8"/>
          <p:cNvSpPr txBox="1"/>
          <p:nvPr>
            <p:ph type="title"/>
          </p:nvPr>
        </p:nvSpPr>
        <p:spPr>
          <a:xfrm>
            <a:off x="735062" y="402484"/>
            <a:ext cx="9221700" cy="146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5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91" name="Google Shape;91;p8"/>
          <p:cNvSpPr txBox="1"/>
          <p:nvPr>
            <p:ph idx="1" type="body"/>
          </p:nvPr>
        </p:nvSpPr>
        <p:spPr>
          <a:xfrm>
            <a:off x="735062" y="2012414"/>
            <a:ext cx="9221700" cy="479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6024" lvl="0" marL="251985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86"/>
              <a:buNone/>
            </a:pPr>
            <a:r>
              <a:t/>
            </a:r>
            <a:endParaRPr/>
          </a:p>
        </p:txBody>
      </p:sp>
      <p:pic>
        <p:nvPicPr>
          <p:cNvPr id="92" name="Google Shape;92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0691812" cy="755877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hème Office">
  <a:themeElements>
    <a:clrScheme name="Thèm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2022-11-28T09:49:50Z</dcterms:created>
  <dc:creator>contact</dc:creator>
</cp:coreProperties>
</file>