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gHXfs953EIKewK1pZPm5Nl62uQ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735062" y="4024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85" name="Google Shape;85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725" y="0"/>
            <a:ext cx="10693500" cy="75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 txBox="1"/>
          <p:nvPr>
            <p:ph type="title"/>
          </p:nvPr>
        </p:nvSpPr>
        <p:spPr>
          <a:xfrm>
            <a:off x="735062" y="402484"/>
            <a:ext cx="9221700" cy="146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8"/>
          <p:cNvSpPr txBox="1"/>
          <p:nvPr>
            <p:ph idx="1" type="body"/>
          </p:nvPr>
        </p:nvSpPr>
        <p:spPr>
          <a:xfrm>
            <a:off x="735062" y="2012414"/>
            <a:ext cx="9221700" cy="47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6024" lvl="0" marL="25198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86"/>
              <a:buNone/>
            </a:pPr>
            <a:r>
              <a:t/>
            </a:r>
            <a:endParaRPr/>
          </a:p>
        </p:txBody>
      </p:sp>
      <p:pic>
        <p:nvPicPr>
          <p:cNvPr id="92" name="Google Shape;9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0691812" cy="7558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