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7559675" cx="10691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ivaVDQaiT7HuhFuCXFa8a5XNLV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9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9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14" name="Google Shape;14;p2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8"/>
          <p:cNvSpPr txBox="1"/>
          <p:nvPr>
            <p:ph idx="1" type="body"/>
          </p:nvPr>
        </p:nvSpPr>
        <p:spPr>
          <a:xfrm rot="5400000">
            <a:off x="2947634" y="-200158"/>
            <a:ext cx="4796544" cy="9221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9"/>
          <p:cNvSpPr txBox="1"/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9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0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0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0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0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0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1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1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31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1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1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2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2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2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2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2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2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3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3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39" name="Google Shape;39;p33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3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1" name="Google Shape;41;p33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3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3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3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4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4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4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4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5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5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5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6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6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2564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57" name="Google Shape;57;p36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58" name="Google Shape;58;p36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6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6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7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7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7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65" name="Google Shape;65;p37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7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7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  <a:defRPr b="0" i="0" sz="4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8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4561" lvl="0" marL="457200" marR="0" rtl="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Char char="•"/>
              <a:defRPr b="0" i="0" sz="3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621" lvl="1" marL="914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Char char="•"/>
              <a:defRPr b="0" i="0" sz="26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617" lvl="2" marL="1371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583" lvl="3" marL="1828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583" lvl="4" marL="22860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/>
          <p:nvPr/>
        </p:nvSpPr>
        <p:spPr>
          <a:xfrm>
            <a:off x="6161903" y="4745340"/>
            <a:ext cx="4044300" cy="1315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21"/>
          <p:cNvSpPr txBox="1"/>
          <p:nvPr/>
        </p:nvSpPr>
        <p:spPr>
          <a:xfrm>
            <a:off x="371789" y="201245"/>
            <a:ext cx="6049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FICHE PROJET</a:t>
            </a:r>
            <a:endParaRPr/>
          </a:p>
        </p:txBody>
      </p:sp>
      <p:sp>
        <p:nvSpPr>
          <p:cNvPr id="86" name="Google Shape;86;p21"/>
          <p:cNvSpPr/>
          <p:nvPr/>
        </p:nvSpPr>
        <p:spPr>
          <a:xfrm rot="5400000">
            <a:off x="-246210" y="246300"/>
            <a:ext cx="864300" cy="371700"/>
          </a:xfrm>
          <a:prstGeom prst="triangle">
            <a:avLst>
              <a:gd fmla="val 50000" name="adj"/>
            </a:avLst>
          </a:prstGeom>
          <a:solidFill>
            <a:srgbClr val="EF5B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21"/>
          <p:cNvSpPr txBox="1"/>
          <p:nvPr/>
        </p:nvSpPr>
        <p:spPr>
          <a:xfrm>
            <a:off x="304232" y="1019678"/>
            <a:ext cx="26865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Nom du projet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1"/>
          <p:cNvSpPr txBox="1"/>
          <p:nvPr/>
        </p:nvSpPr>
        <p:spPr>
          <a:xfrm>
            <a:off x="304232" y="1503036"/>
            <a:ext cx="26865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baseline="30000" i="0" lang="fr-FR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Team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1"/>
          <p:cNvSpPr txBox="1"/>
          <p:nvPr/>
        </p:nvSpPr>
        <p:spPr>
          <a:xfrm>
            <a:off x="304234" y="2023694"/>
            <a:ext cx="26865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fr-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Slogan</a:t>
            </a:r>
            <a:r>
              <a:rPr b="0" baseline="30000" i="0" lang="fr-FR" sz="1400" u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1"/>
          <p:cNvSpPr/>
          <p:nvPr/>
        </p:nvSpPr>
        <p:spPr>
          <a:xfrm>
            <a:off x="5300485" y="2354496"/>
            <a:ext cx="4905600" cy="10641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1"/>
          <p:cNvSpPr/>
          <p:nvPr/>
        </p:nvSpPr>
        <p:spPr>
          <a:xfrm>
            <a:off x="304236" y="2354496"/>
            <a:ext cx="4905600" cy="1057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1"/>
          <p:cNvSpPr/>
          <p:nvPr/>
        </p:nvSpPr>
        <p:spPr>
          <a:xfrm>
            <a:off x="304235" y="3527088"/>
            <a:ext cx="9901800" cy="1057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1"/>
          <p:cNvSpPr/>
          <p:nvPr/>
        </p:nvSpPr>
        <p:spPr>
          <a:xfrm>
            <a:off x="304234" y="6282881"/>
            <a:ext cx="9901800" cy="1057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1"/>
          <p:cNvSpPr/>
          <p:nvPr/>
        </p:nvSpPr>
        <p:spPr>
          <a:xfrm>
            <a:off x="3270422" y="4745340"/>
            <a:ext cx="3916800" cy="1326000"/>
          </a:xfrm>
          <a:prstGeom prst="homePlat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1"/>
          <p:cNvSpPr/>
          <p:nvPr/>
        </p:nvSpPr>
        <p:spPr>
          <a:xfrm>
            <a:off x="304234" y="4745340"/>
            <a:ext cx="3682800" cy="1326000"/>
          </a:xfrm>
          <a:prstGeom prst="homePlate">
            <a:avLst>
              <a:gd fmla="val 50000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dot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1"/>
          <p:cNvSpPr txBox="1"/>
          <p:nvPr/>
        </p:nvSpPr>
        <p:spPr>
          <a:xfrm>
            <a:off x="304234" y="2442321"/>
            <a:ext cx="26865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fr-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 que j’offre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1"/>
          <p:cNvSpPr txBox="1"/>
          <p:nvPr/>
        </p:nvSpPr>
        <p:spPr>
          <a:xfrm>
            <a:off x="304234" y="3580338"/>
            <a:ext cx="26865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fr-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Accroche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1"/>
          <p:cNvSpPr txBox="1"/>
          <p:nvPr/>
        </p:nvSpPr>
        <p:spPr>
          <a:xfrm>
            <a:off x="304234" y="4808822"/>
            <a:ext cx="26865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fr-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 à quoi je réponds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1"/>
          <p:cNvSpPr txBox="1"/>
          <p:nvPr/>
        </p:nvSpPr>
        <p:spPr>
          <a:xfrm>
            <a:off x="3572187" y="4810286"/>
            <a:ext cx="26865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fr-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 solution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1"/>
          <p:cNvSpPr txBox="1"/>
          <p:nvPr/>
        </p:nvSpPr>
        <p:spPr>
          <a:xfrm>
            <a:off x="6840716" y="4808822"/>
            <a:ext cx="26865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fr-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Bénéfices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1"/>
          <p:cNvSpPr txBox="1"/>
          <p:nvPr/>
        </p:nvSpPr>
        <p:spPr>
          <a:xfrm>
            <a:off x="304234" y="6348726"/>
            <a:ext cx="26865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fr-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Call to action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1"/>
          <p:cNvSpPr txBox="1"/>
          <p:nvPr/>
        </p:nvSpPr>
        <p:spPr>
          <a:xfrm>
            <a:off x="5300485" y="2442321"/>
            <a:ext cx="2686500" cy="2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aseline="30000" lang="fr-F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À qui :</a:t>
            </a:r>
            <a:endParaRPr b="0" baseline="30000" i="0" sz="1100" u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2022-11-28T09:49:50Z</dcterms:created>
  <dc:creator>contact</dc:creator>
</cp:coreProperties>
</file>