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7559675" cx="10691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iXJbIqOkrW8FJaPawFnSj1nrxM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9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4" name="Google Shape;14;p2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8"/>
          <p:cNvSpPr txBox="1"/>
          <p:nvPr>
            <p:ph idx="1" type="body"/>
          </p:nvPr>
        </p:nvSpPr>
        <p:spPr>
          <a:xfrm rot="5400000">
            <a:off x="2947634" y="-200158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9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0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0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0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0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2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3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39" name="Google Shape;39;p33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3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1" name="Google Shape;41;p33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4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4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4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5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6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564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57" name="Google Shape;57;p36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58" name="Google Shape;58;p36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6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7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7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5" name="Google Shape;65;p3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b="0" i="0" sz="4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561" lvl="0" marL="45720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621" lvl="1" marL="914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617" lvl="2" marL="1371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583" lvl="3" marL="1828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583" lvl="4" marL="22860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2.png"/><Relationship Id="rId5" Type="http://schemas.openxmlformats.org/officeDocument/2006/relationships/image" Target="../media/image9.png"/><Relationship Id="rId6" Type="http://schemas.openxmlformats.org/officeDocument/2006/relationships/image" Target="../media/image2.png"/><Relationship Id="rId7" Type="http://schemas.openxmlformats.org/officeDocument/2006/relationships/image" Target="../media/image8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3"/>
          <p:cNvSpPr txBox="1"/>
          <p:nvPr/>
        </p:nvSpPr>
        <p:spPr>
          <a:xfrm>
            <a:off x="371789" y="201245"/>
            <a:ext cx="604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L’ÉCOLE DES FANS</a:t>
            </a:r>
            <a:endParaRPr/>
          </a:p>
        </p:txBody>
      </p:sp>
      <p:sp>
        <p:nvSpPr>
          <p:cNvPr id="85" name="Google Shape;85;p23"/>
          <p:cNvSpPr/>
          <p:nvPr/>
        </p:nvSpPr>
        <p:spPr>
          <a:xfrm rot="5400000">
            <a:off x="-246210" y="246300"/>
            <a:ext cx="864300" cy="371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6" name="Google Shape;86;p23"/>
          <p:cNvGrpSpPr/>
          <p:nvPr/>
        </p:nvGrpSpPr>
        <p:grpSpPr>
          <a:xfrm>
            <a:off x="220346" y="1316349"/>
            <a:ext cx="10160190" cy="2481864"/>
            <a:chOff x="220336" y="974691"/>
            <a:chExt cx="12278175" cy="2805000"/>
          </a:xfrm>
        </p:grpSpPr>
        <p:sp>
          <p:nvSpPr>
            <p:cNvPr id="87" name="Google Shape;87;p23"/>
            <p:cNvSpPr/>
            <p:nvPr/>
          </p:nvSpPr>
          <p:spPr>
            <a:xfrm>
              <a:off x="220336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EF5B4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23"/>
            <p:cNvSpPr/>
            <p:nvPr/>
          </p:nvSpPr>
          <p:spPr>
            <a:xfrm>
              <a:off x="2291971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EF5B4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23"/>
            <p:cNvSpPr/>
            <p:nvPr/>
          </p:nvSpPr>
          <p:spPr>
            <a:xfrm>
              <a:off x="4363606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EF5B4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23"/>
            <p:cNvSpPr/>
            <p:nvPr/>
          </p:nvSpPr>
          <p:spPr>
            <a:xfrm>
              <a:off x="6435241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EF5B4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23"/>
            <p:cNvSpPr/>
            <p:nvPr/>
          </p:nvSpPr>
          <p:spPr>
            <a:xfrm>
              <a:off x="8506876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EF5B4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23"/>
            <p:cNvSpPr/>
            <p:nvPr/>
          </p:nvSpPr>
          <p:spPr>
            <a:xfrm>
              <a:off x="10578511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EF5B4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" name="Google Shape;93;p23"/>
          <p:cNvGrpSpPr/>
          <p:nvPr/>
        </p:nvGrpSpPr>
        <p:grpSpPr>
          <a:xfrm>
            <a:off x="220346" y="4021030"/>
            <a:ext cx="10160190" cy="2481864"/>
            <a:chOff x="220336" y="974691"/>
            <a:chExt cx="12278175" cy="2805000"/>
          </a:xfrm>
        </p:grpSpPr>
        <p:sp>
          <p:nvSpPr>
            <p:cNvPr id="94" name="Google Shape;94;p23"/>
            <p:cNvSpPr/>
            <p:nvPr/>
          </p:nvSpPr>
          <p:spPr>
            <a:xfrm>
              <a:off x="220336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30B7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23"/>
            <p:cNvSpPr/>
            <p:nvPr/>
          </p:nvSpPr>
          <p:spPr>
            <a:xfrm>
              <a:off x="2291971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30B7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23"/>
            <p:cNvSpPr/>
            <p:nvPr/>
          </p:nvSpPr>
          <p:spPr>
            <a:xfrm>
              <a:off x="4363606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30B7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23"/>
            <p:cNvSpPr/>
            <p:nvPr/>
          </p:nvSpPr>
          <p:spPr>
            <a:xfrm>
              <a:off x="6435241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30B7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23"/>
            <p:cNvSpPr/>
            <p:nvPr/>
          </p:nvSpPr>
          <p:spPr>
            <a:xfrm>
              <a:off x="8506876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30B7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23"/>
            <p:cNvSpPr/>
            <p:nvPr/>
          </p:nvSpPr>
          <p:spPr>
            <a:xfrm>
              <a:off x="10578511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30B7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0" name="Google Shape;100;p23"/>
          <p:cNvSpPr/>
          <p:nvPr/>
        </p:nvSpPr>
        <p:spPr>
          <a:xfrm rot="-5400000">
            <a:off x="-35985" y="1937785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3"/>
          <p:cNvSpPr/>
          <p:nvPr/>
        </p:nvSpPr>
        <p:spPr>
          <a:xfrm rot="-5400000">
            <a:off x="1688567" y="1937786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3"/>
          <p:cNvSpPr/>
          <p:nvPr/>
        </p:nvSpPr>
        <p:spPr>
          <a:xfrm rot="-5400000">
            <a:off x="3392386" y="1937785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3"/>
          <p:cNvSpPr/>
          <p:nvPr/>
        </p:nvSpPr>
        <p:spPr>
          <a:xfrm rot="-5400000">
            <a:off x="5116938" y="1937786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3"/>
          <p:cNvSpPr/>
          <p:nvPr/>
        </p:nvSpPr>
        <p:spPr>
          <a:xfrm rot="-5400000">
            <a:off x="6820757" y="1937785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3"/>
          <p:cNvSpPr/>
          <p:nvPr/>
        </p:nvSpPr>
        <p:spPr>
          <a:xfrm rot="-5400000">
            <a:off x="8545309" y="1937785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3"/>
          <p:cNvSpPr/>
          <p:nvPr/>
        </p:nvSpPr>
        <p:spPr>
          <a:xfrm rot="-5400000">
            <a:off x="-46454" y="4624032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30B7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3"/>
          <p:cNvSpPr/>
          <p:nvPr/>
        </p:nvSpPr>
        <p:spPr>
          <a:xfrm rot="-5400000">
            <a:off x="1668050" y="4624033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30B7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3"/>
          <p:cNvSpPr/>
          <p:nvPr/>
        </p:nvSpPr>
        <p:spPr>
          <a:xfrm rot="-5400000">
            <a:off x="3381917" y="4624032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30B7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3"/>
          <p:cNvSpPr/>
          <p:nvPr/>
        </p:nvSpPr>
        <p:spPr>
          <a:xfrm rot="-5400000">
            <a:off x="5086373" y="4624033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30B7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3"/>
          <p:cNvSpPr/>
          <p:nvPr/>
        </p:nvSpPr>
        <p:spPr>
          <a:xfrm rot="-5400000">
            <a:off x="6810288" y="4624032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30B7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3"/>
          <p:cNvSpPr/>
          <p:nvPr/>
        </p:nvSpPr>
        <p:spPr>
          <a:xfrm rot="-5400000">
            <a:off x="8524792" y="4624032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30B7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3"/>
          <p:cNvSpPr txBox="1"/>
          <p:nvPr/>
        </p:nvSpPr>
        <p:spPr>
          <a:xfrm>
            <a:off x="1014678" y="1929037"/>
            <a:ext cx="753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sz="7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3"/>
          <p:cNvSpPr txBox="1"/>
          <p:nvPr/>
        </p:nvSpPr>
        <p:spPr>
          <a:xfrm>
            <a:off x="1014678" y="4632746"/>
            <a:ext cx="753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sz="7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3"/>
          <p:cNvSpPr txBox="1"/>
          <p:nvPr/>
        </p:nvSpPr>
        <p:spPr>
          <a:xfrm>
            <a:off x="2728917" y="1929037"/>
            <a:ext cx="753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7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3"/>
          <p:cNvSpPr txBox="1"/>
          <p:nvPr/>
        </p:nvSpPr>
        <p:spPr>
          <a:xfrm>
            <a:off x="2728917" y="4632746"/>
            <a:ext cx="753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7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3"/>
          <p:cNvSpPr txBox="1"/>
          <p:nvPr/>
        </p:nvSpPr>
        <p:spPr>
          <a:xfrm>
            <a:off x="4483711" y="1929037"/>
            <a:ext cx="753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7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3"/>
          <p:cNvSpPr txBox="1"/>
          <p:nvPr/>
        </p:nvSpPr>
        <p:spPr>
          <a:xfrm>
            <a:off x="4483711" y="4632746"/>
            <a:ext cx="753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7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3"/>
          <p:cNvSpPr txBox="1"/>
          <p:nvPr/>
        </p:nvSpPr>
        <p:spPr>
          <a:xfrm>
            <a:off x="6197950" y="1929037"/>
            <a:ext cx="753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7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3"/>
          <p:cNvSpPr txBox="1"/>
          <p:nvPr/>
        </p:nvSpPr>
        <p:spPr>
          <a:xfrm>
            <a:off x="6197950" y="4632746"/>
            <a:ext cx="753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7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3"/>
          <p:cNvSpPr txBox="1"/>
          <p:nvPr/>
        </p:nvSpPr>
        <p:spPr>
          <a:xfrm>
            <a:off x="7912082" y="1929037"/>
            <a:ext cx="753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7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3"/>
          <p:cNvSpPr txBox="1"/>
          <p:nvPr/>
        </p:nvSpPr>
        <p:spPr>
          <a:xfrm>
            <a:off x="7912082" y="4632746"/>
            <a:ext cx="753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7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23"/>
          <p:cNvSpPr txBox="1"/>
          <p:nvPr/>
        </p:nvSpPr>
        <p:spPr>
          <a:xfrm>
            <a:off x="9626321" y="1929037"/>
            <a:ext cx="753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7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23"/>
          <p:cNvSpPr txBox="1"/>
          <p:nvPr/>
        </p:nvSpPr>
        <p:spPr>
          <a:xfrm>
            <a:off x="9626321" y="4632746"/>
            <a:ext cx="753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7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/>
        </p:nvSpPr>
        <p:spPr>
          <a:xfrm>
            <a:off x="371789" y="201245"/>
            <a:ext cx="604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L’ÉCOLE DES FANS</a:t>
            </a:r>
            <a:endParaRPr/>
          </a:p>
        </p:txBody>
      </p:sp>
      <p:sp>
        <p:nvSpPr>
          <p:cNvPr id="129" name="Google Shape;129;p24"/>
          <p:cNvSpPr/>
          <p:nvPr/>
        </p:nvSpPr>
        <p:spPr>
          <a:xfrm rot="5400000">
            <a:off x="-246210" y="246300"/>
            <a:ext cx="864300" cy="371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0" name="Google Shape;130;p24"/>
          <p:cNvGrpSpPr/>
          <p:nvPr/>
        </p:nvGrpSpPr>
        <p:grpSpPr>
          <a:xfrm>
            <a:off x="220346" y="1316349"/>
            <a:ext cx="10160190" cy="2481864"/>
            <a:chOff x="220336" y="974691"/>
            <a:chExt cx="12278175" cy="2805000"/>
          </a:xfrm>
        </p:grpSpPr>
        <p:sp>
          <p:nvSpPr>
            <p:cNvPr id="131" name="Google Shape;131;p24"/>
            <p:cNvSpPr/>
            <p:nvPr/>
          </p:nvSpPr>
          <p:spPr>
            <a:xfrm>
              <a:off x="220336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EF5B4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24"/>
            <p:cNvSpPr/>
            <p:nvPr/>
          </p:nvSpPr>
          <p:spPr>
            <a:xfrm>
              <a:off x="2291971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EF5B4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24"/>
            <p:cNvSpPr/>
            <p:nvPr/>
          </p:nvSpPr>
          <p:spPr>
            <a:xfrm>
              <a:off x="4363606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EF5B4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24"/>
            <p:cNvSpPr/>
            <p:nvPr/>
          </p:nvSpPr>
          <p:spPr>
            <a:xfrm>
              <a:off x="6435241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EF5B4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24"/>
            <p:cNvSpPr/>
            <p:nvPr/>
          </p:nvSpPr>
          <p:spPr>
            <a:xfrm>
              <a:off x="8506876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EF5B4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24"/>
            <p:cNvSpPr/>
            <p:nvPr/>
          </p:nvSpPr>
          <p:spPr>
            <a:xfrm>
              <a:off x="10578511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EF5B4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7" name="Google Shape;137;p24"/>
          <p:cNvGrpSpPr/>
          <p:nvPr/>
        </p:nvGrpSpPr>
        <p:grpSpPr>
          <a:xfrm>
            <a:off x="220346" y="4021030"/>
            <a:ext cx="10160190" cy="2481864"/>
            <a:chOff x="220336" y="974691"/>
            <a:chExt cx="12278175" cy="2805000"/>
          </a:xfrm>
        </p:grpSpPr>
        <p:sp>
          <p:nvSpPr>
            <p:cNvPr id="138" name="Google Shape;138;p24"/>
            <p:cNvSpPr/>
            <p:nvPr/>
          </p:nvSpPr>
          <p:spPr>
            <a:xfrm>
              <a:off x="220336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30B7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24"/>
            <p:cNvSpPr/>
            <p:nvPr/>
          </p:nvSpPr>
          <p:spPr>
            <a:xfrm>
              <a:off x="2291971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30B7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24"/>
            <p:cNvSpPr/>
            <p:nvPr/>
          </p:nvSpPr>
          <p:spPr>
            <a:xfrm>
              <a:off x="4363606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30B7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24"/>
            <p:cNvSpPr/>
            <p:nvPr/>
          </p:nvSpPr>
          <p:spPr>
            <a:xfrm>
              <a:off x="6435241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30B7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24"/>
            <p:cNvSpPr/>
            <p:nvPr/>
          </p:nvSpPr>
          <p:spPr>
            <a:xfrm>
              <a:off x="8506876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30B7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24"/>
            <p:cNvSpPr/>
            <p:nvPr/>
          </p:nvSpPr>
          <p:spPr>
            <a:xfrm>
              <a:off x="10578511" y="974691"/>
              <a:ext cx="1920000" cy="2805000"/>
            </a:xfrm>
            <a:prstGeom prst="roundRect">
              <a:avLst>
                <a:gd fmla="val 7393" name="adj"/>
              </a:avLst>
            </a:prstGeom>
            <a:solidFill>
              <a:schemeClr val="lt1"/>
            </a:solidFill>
            <a:ln cap="flat" cmpd="sng" w="38100">
              <a:solidFill>
                <a:srgbClr val="30B7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4" name="Google Shape;144;p24"/>
          <p:cNvSpPr/>
          <p:nvPr/>
        </p:nvSpPr>
        <p:spPr>
          <a:xfrm rot="-5400000">
            <a:off x="-35985" y="1937785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4"/>
          <p:cNvSpPr/>
          <p:nvPr/>
        </p:nvSpPr>
        <p:spPr>
          <a:xfrm rot="-5400000">
            <a:off x="1688567" y="1937786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4"/>
          <p:cNvSpPr/>
          <p:nvPr/>
        </p:nvSpPr>
        <p:spPr>
          <a:xfrm rot="-5400000">
            <a:off x="3392386" y="1937785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4"/>
          <p:cNvSpPr/>
          <p:nvPr/>
        </p:nvSpPr>
        <p:spPr>
          <a:xfrm rot="-5400000">
            <a:off x="5116938" y="1937786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4"/>
          <p:cNvSpPr/>
          <p:nvPr/>
        </p:nvSpPr>
        <p:spPr>
          <a:xfrm rot="-5400000">
            <a:off x="6820757" y="1937785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4"/>
          <p:cNvSpPr/>
          <p:nvPr/>
        </p:nvSpPr>
        <p:spPr>
          <a:xfrm rot="-5400000">
            <a:off x="8545309" y="1937785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4"/>
          <p:cNvSpPr/>
          <p:nvPr/>
        </p:nvSpPr>
        <p:spPr>
          <a:xfrm rot="-5400000">
            <a:off x="-46454" y="4624032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30B7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4"/>
          <p:cNvSpPr/>
          <p:nvPr/>
        </p:nvSpPr>
        <p:spPr>
          <a:xfrm rot="-5400000">
            <a:off x="1668050" y="4624033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30B7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4"/>
          <p:cNvSpPr/>
          <p:nvPr/>
        </p:nvSpPr>
        <p:spPr>
          <a:xfrm rot="-5400000">
            <a:off x="3381917" y="4624032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30B7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4"/>
          <p:cNvSpPr/>
          <p:nvPr/>
        </p:nvSpPr>
        <p:spPr>
          <a:xfrm rot="-5400000">
            <a:off x="5086373" y="4624033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30B7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4"/>
          <p:cNvSpPr/>
          <p:nvPr/>
        </p:nvSpPr>
        <p:spPr>
          <a:xfrm rot="-5400000">
            <a:off x="6810288" y="4624032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30B7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4"/>
          <p:cNvSpPr/>
          <p:nvPr/>
        </p:nvSpPr>
        <p:spPr>
          <a:xfrm rot="-5400000">
            <a:off x="8524792" y="4624032"/>
            <a:ext cx="2433300" cy="1235700"/>
          </a:xfrm>
          <a:prstGeom prst="triangle">
            <a:avLst>
              <a:gd fmla="val 50000" name="adj"/>
            </a:avLst>
          </a:prstGeom>
          <a:solidFill>
            <a:srgbClr val="30B7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6" name="Google Shape;156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31239" y="2198472"/>
            <a:ext cx="716931" cy="717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30747" y="2198976"/>
            <a:ext cx="720970" cy="716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34295" y="2198976"/>
            <a:ext cx="717941" cy="716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535365" y="2199481"/>
            <a:ext cx="716931" cy="715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93662" y="2197442"/>
            <a:ext cx="855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834814" y="2197442"/>
            <a:ext cx="717974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31239" y="4873009"/>
            <a:ext cx="716931" cy="717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30747" y="4873513"/>
            <a:ext cx="720970" cy="716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34295" y="4873513"/>
            <a:ext cx="717941" cy="716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535365" y="4874018"/>
            <a:ext cx="716931" cy="715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93662" y="4871979"/>
            <a:ext cx="855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834814" y="4871979"/>
            <a:ext cx="717974" cy="71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2022-11-28T09:49:50Z</dcterms:created>
  <dc:creator>contact</dc:creator>
</cp:coreProperties>
</file>