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gT5mVOUyARXFYrC4N6IC8RfuUw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/>
          <p:nvPr/>
        </p:nvSpPr>
        <p:spPr>
          <a:xfrm>
            <a:off x="371790" y="201245"/>
            <a:ext cx="458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BATEAU PIRATE</a:t>
            </a:r>
            <a:endParaRPr/>
          </a:p>
        </p:txBody>
      </p:sp>
      <p:pic>
        <p:nvPicPr>
          <p:cNvPr descr="Une image contenant dessin au trait&#10;&#10;Description générée automatiquement" id="85" name="Google Shape;8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57417"/>
            <a:ext cx="10691809" cy="604484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5"/>
          <p:cNvSpPr txBox="1"/>
          <p:nvPr/>
        </p:nvSpPr>
        <p:spPr>
          <a:xfrm>
            <a:off x="1004211" y="1420328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30B7C0"/>
                </a:solidFill>
                <a:latin typeface="Arial"/>
                <a:ea typeface="Arial"/>
                <a:cs typeface="Arial"/>
                <a:sym typeface="Arial"/>
              </a:rPr>
              <a:t>Les adjuvant.e.s</a:t>
            </a:r>
            <a:endParaRPr b="0" baseline="30000" i="0" sz="1600" u="none" strike="noStrike">
              <a:solidFill>
                <a:srgbClr val="30B7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 txBox="1"/>
          <p:nvPr/>
        </p:nvSpPr>
        <p:spPr>
          <a:xfrm>
            <a:off x="1482688" y="6896765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30B7C0"/>
                </a:solidFill>
                <a:latin typeface="Arial"/>
                <a:ea typeface="Arial"/>
                <a:cs typeface="Arial"/>
                <a:sym typeface="Arial"/>
              </a:rPr>
              <a:t>Les freins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5"/>
          <p:cNvSpPr txBox="1"/>
          <p:nvPr/>
        </p:nvSpPr>
        <p:spPr>
          <a:xfrm>
            <a:off x="8930191" y="3170501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30B7C0"/>
                </a:solidFill>
                <a:latin typeface="Arial"/>
                <a:ea typeface="Arial"/>
                <a:cs typeface="Arial"/>
                <a:sym typeface="Arial"/>
              </a:rPr>
              <a:t>Les objectifs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5"/>
          <p:cNvSpPr txBox="1"/>
          <p:nvPr/>
        </p:nvSpPr>
        <p:spPr>
          <a:xfrm>
            <a:off x="4872331" y="2529082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rgbClr val="30B7C0"/>
                </a:solidFill>
                <a:latin typeface="Arial"/>
                <a:ea typeface="Arial"/>
                <a:cs typeface="Arial"/>
                <a:sym typeface="Arial"/>
              </a:rPr>
              <a:t>L’équipe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815320" y="6946857"/>
            <a:ext cx="744136" cy="41852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5"/>
          <p:cNvSpPr txBox="1"/>
          <p:nvPr/>
        </p:nvSpPr>
        <p:spPr>
          <a:xfrm>
            <a:off x="9097605" y="7119162"/>
            <a:ext cx="899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CC-BY-SA</a:t>
            </a:r>
            <a:endParaRPr/>
          </a:p>
        </p:txBody>
      </p:sp>
      <p:sp>
        <p:nvSpPr>
          <p:cNvPr id="92" name="Google Shape;92;p5"/>
          <p:cNvSpPr txBox="1"/>
          <p:nvPr/>
        </p:nvSpPr>
        <p:spPr>
          <a:xfrm>
            <a:off x="93054" y="7119162"/>
            <a:ext cx="1206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PICTO NAS TH</a:t>
            </a:r>
            <a:endParaRPr/>
          </a:p>
        </p:txBody>
      </p:sp>
      <p:sp>
        <p:nvSpPr>
          <p:cNvPr id="93" name="Google Shape;93;p5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